
<file path=[Content_Types].xml><?xml version="1.0" encoding="utf-8"?>
<Types xmlns="http://schemas.openxmlformats.org/package/2006/content-types">
  <Default Extension="xml" ContentType="application/xml"/>
  <Default Extension="mov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4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33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0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85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34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61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6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95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6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7932C-512F-9C48-BA9C-C77E8A17ACE7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48B97-4ADA-4348-8E4A-F0EBBCAC0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9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laytonia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9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Macintosh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 Stoughton</dc:creator>
  <cp:lastModifiedBy>Tommy Stoughton</cp:lastModifiedBy>
  <cp:revision>3</cp:revision>
  <dcterms:created xsi:type="dcterms:W3CDTF">2013-08-08T03:09:11Z</dcterms:created>
  <dcterms:modified xsi:type="dcterms:W3CDTF">2013-08-08T04:19:40Z</dcterms:modified>
</cp:coreProperties>
</file>